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21" r:id="rId43"/>
    <p:sldId id="307" r:id="rId44"/>
    <p:sldId id="306" r:id="rId45"/>
    <p:sldId id="313" r:id="rId46"/>
    <p:sldId id="315" r:id="rId47"/>
    <p:sldId id="317" r:id="rId48"/>
    <p:sldId id="319" r:id="rId49"/>
    <p:sldId id="310" r:id="rId50"/>
    <p:sldId id="314" r:id="rId51"/>
    <p:sldId id="290" r:id="rId52"/>
    <p:sldId id="312" r:id="rId53"/>
    <p:sldId id="298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 </a:t>
            </a:r>
            <a:r>
              <a:rPr lang="de-CH" dirty="0" err="1"/>
              <a:t>intersection</a:t>
            </a:r>
            <a:r>
              <a:rPr lang="de-CH" dirty="0"/>
              <a:t> type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intersection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resulting</a:t>
            </a:r>
            <a:r>
              <a:rPr lang="de-CH" dirty="0"/>
              <a:t> type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A </a:t>
            </a:r>
            <a:r>
              <a:rPr lang="de-CH" dirty="0" err="1"/>
              <a:t>or</a:t>
            </a:r>
            <a:r>
              <a:rPr lang="de-CH" dirty="0"/>
              <a:t> B… </a:t>
            </a:r>
            <a:r>
              <a:rPr lang="de-CH" dirty="0" err="1"/>
              <a:t>or</a:t>
            </a:r>
            <a:r>
              <a:rPr lang="de-CH" dirty="0"/>
              <a:t> BOTH.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I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variable h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| </a:t>
            </a:r>
            <a:r>
              <a:rPr lang="de-CH" dirty="0" err="1"/>
              <a:t>number</a:t>
            </a:r>
            <a:endParaRPr lang="de-CH" dirty="0"/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valid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</a:t>
            </a:r>
          </a:p>
          <a:p>
            <a:endParaRPr lang="en-GB" dirty="0"/>
          </a:p>
          <a:p>
            <a:r>
              <a:rPr lang="en-GB" dirty="0"/>
              <a:t>All expected laws from set algebra apply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a contrived example: We have a function double that should double both numbers and strings</a:t>
            </a:r>
          </a:p>
          <a:p>
            <a:endParaRPr lang="en-US" dirty="0"/>
          </a:p>
          <a:p>
            <a:r>
              <a:rPr lang="en-US" dirty="0"/>
              <a:t>But a string object cannot be multiplied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return type of this function? It is also number | string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1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have to strings, but they represent two very different business objects.</a:t>
            </a:r>
          </a:p>
          <a:p>
            <a:endParaRPr lang="en-US" dirty="0"/>
          </a:p>
          <a:p>
            <a:r>
              <a:rPr lang="de-CH" dirty="0"/>
              <a:t>Can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somehow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misuse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password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2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discriminator is the “type” property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22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true</a:t>
            </a:r>
            <a:r>
              <a:rPr lang="de-CH" dirty="0"/>
              <a:t> and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false</a:t>
            </a:r>
            <a:r>
              <a:rPr lang="de-CH" dirty="0"/>
              <a:t>. This </a:t>
            </a:r>
            <a:r>
              <a:rPr lang="de-CH" dirty="0" err="1"/>
              <a:t>means</a:t>
            </a:r>
            <a:r>
              <a:rPr lang="de-CH" dirty="0"/>
              <a:t> 2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amount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valid </a:t>
            </a:r>
            <a:r>
              <a:rPr lang="de-CH" dirty="0" err="1"/>
              <a:t>numbers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sum type can also be understood as an XOR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0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 </a:t>
            </a:r>
          </a:p>
          <a:p>
            <a:endParaRPr lang="de-CH" dirty="0"/>
          </a:p>
          <a:p>
            <a:r>
              <a:rPr lang="de-CH" dirty="0"/>
              <a:t>Same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, but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isomorphism-functions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repository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,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numeric</a:t>
            </a:r>
            <a:r>
              <a:rPr lang="de-CH" dirty="0"/>
              <a:t> </a:t>
            </a:r>
            <a:r>
              <a:rPr lang="de-CH" dirty="0" err="1"/>
              <a:t>additions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0,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. In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«</a:t>
            </a:r>
            <a:r>
              <a:rPr lang="de-CH" dirty="0" err="1"/>
              <a:t>never</a:t>
            </a:r>
            <a:r>
              <a:rPr lang="de-CH" dirty="0"/>
              <a:t>».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show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911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distributivity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r>
              <a:rPr lang="de-CH" dirty="0"/>
              <a:t>, but </a:t>
            </a:r>
            <a:r>
              <a:rPr lang="de-CH" dirty="0" err="1"/>
              <a:t>complies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230897"/>
            <a:ext cx="5630067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"JoJo"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"079 123 45 67"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084521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124738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612549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4180623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X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Y = number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D2D0CCC-99D5-4BAF-8102-FC0B153AA5F6}"/>
              </a:ext>
            </a:extLst>
          </p:cNvPr>
          <p:cNvSpPr/>
          <p:nvPr/>
        </p:nvSpPr>
        <p:spPr>
          <a:xfrm>
            <a:off x="268309" y="5069377"/>
            <a:ext cx="3429144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A1F07-1EFA-4C6F-A112-480A964C1C02}"/>
              </a:ext>
            </a:extLst>
          </p:cNvPr>
          <p:cNvSpPr/>
          <p:nvPr/>
        </p:nvSpPr>
        <p:spPr>
          <a:xfrm>
            <a:off x="5760161" y="5029285"/>
            <a:ext cx="3288080" cy="1631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(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360649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4637808" cy="3582519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510894" y="3921019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717705" y="5409691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D12B6-4E6F-46F8-9566-6F377A05AB35}"/>
              </a:ext>
            </a:extLst>
          </p:cNvPr>
          <p:cNvSpPr/>
          <p:nvPr/>
        </p:nvSpPr>
        <p:spPr>
          <a:xfrm>
            <a:off x="508651" y="4628592"/>
            <a:ext cx="8084264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]]: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([[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 [[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944943" y="3014382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8605241" cy="2806922"/>
          </a:xfrm>
        </p:spPr>
        <p:txBody>
          <a:bodyPr wrap="none">
            <a:spAutoFit/>
          </a:bodyPr>
          <a:lstStyle/>
          <a:p>
            <a:pPr marL="0"/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                </a:t>
            </a: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329763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169" y="1184858"/>
                <a:ext cx="235628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4570931" y="1668396"/>
            <a:ext cx="7459265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S2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swapSum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?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: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424518" y="5422369"/>
            <a:ext cx="10341293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= 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roh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&gt;):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roh_inv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({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 });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Ø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5" y="4852983"/>
                <a:ext cx="16613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424518" y="428359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424518" y="4806816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Distributivity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431629" y="2238195"/>
            <a:ext cx="1132874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{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| { </a:t>
            </a:r>
            <a:r>
              <a:rPr lang="de-CH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C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431629" y="4608584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Empty + (Head x Tail)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"Empty"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}&gt;;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C6061-E62C-454A-8DB7-4806567ED45A}"/>
                  </a:ext>
                </a:extLst>
              </p:cNvPr>
              <p:cNvSpPr txBox="1"/>
              <p:nvPr/>
            </p:nvSpPr>
            <p:spPr>
              <a:xfrm>
                <a:off x="431629" y="3571725"/>
                <a:ext cx="311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Success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Failure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C6061-E62C-454A-8DB7-4806567ED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9" y="3571725"/>
                <a:ext cx="31186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E4E80-5FDC-4EE5-8A8F-E5387D7822E2}"/>
                  </a:ext>
                </a:extLst>
              </p:cNvPr>
              <p:cNvSpPr txBox="1"/>
              <p:nvPr/>
            </p:nvSpPr>
            <p:spPr>
              <a:xfrm>
                <a:off x="431629" y="5501478"/>
                <a:ext cx="40338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Empty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0E4E80-5FDC-4EE5-8A8F-E5387D78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9" y="5501478"/>
                <a:ext cx="40338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5124</Words>
  <Application>Microsoft Office PowerPoint</Application>
  <PresentationFormat>Widescreen</PresentationFormat>
  <Paragraphs>682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Sum Types</vt:lpstr>
      <vt:lpstr>Type Algebra: Distributivity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107</cp:revision>
  <dcterms:created xsi:type="dcterms:W3CDTF">2019-09-02T09:15:31Z</dcterms:created>
  <dcterms:modified xsi:type="dcterms:W3CDTF">2020-09-23T10:14:34Z</dcterms:modified>
</cp:coreProperties>
</file>